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5" r:id="rId3"/>
    <p:sldId id="274" r:id="rId4"/>
    <p:sldId id="273" r:id="rId5"/>
    <p:sldId id="258" r:id="rId6"/>
    <p:sldId id="257" r:id="rId7"/>
    <p:sldId id="260" r:id="rId8"/>
    <p:sldId id="259" r:id="rId9"/>
    <p:sldId id="263" r:id="rId10"/>
    <p:sldId id="262" r:id="rId11"/>
    <p:sldId id="272" r:id="rId12"/>
    <p:sldId id="264" r:id="rId13"/>
    <p:sldId id="261" r:id="rId14"/>
    <p:sldId id="265" r:id="rId15"/>
    <p:sldId id="267" r:id="rId16"/>
    <p:sldId id="268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9" r:id="rId27"/>
    <p:sldId id="271" r:id="rId28"/>
    <p:sldId id="285" r:id="rId29"/>
    <p:sldId id="286" r:id="rId30"/>
    <p:sldId id="293" r:id="rId31"/>
    <p:sldId id="290" r:id="rId32"/>
    <p:sldId id="287" r:id="rId33"/>
    <p:sldId id="288" r:id="rId34"/>
    <p:sldId id="289" r:id="rId35"/>
    <p:sldId id="291" r:id="rId36"/>
    <p:sldId id="292" r:id="rId37"/>
    <p:sldId id="270" r:id="rId38"/>
    <p:sldId id="284" r:id="rId39"/>
    <p:sldId id="296" r:id="rId40"/>
    <p:sldId id="299" r:id="rId41"/>
    <p:sldId id="297" r:id="rId42"/>
    <p:sldId id="294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 showGuides="1"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68B9D-9C19-43D5-BA52-F56F2A237D4A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F16B57-191C-4F68-8D41-499553288A4E}">
      <dgm:prSet phldrT="[Texto]" custT="1"/>
      <dgm:spPr/>
      <dgm:t>
        <a:bodyPr/>
        <a:lstStyle/>
        <a:p>
          <a:r>
            <a:rPr lang="pt-BR" sz="2300" b="1" dirty="0" err="1" smtClean="0"/>
            <a:t>Seiri</a:t>
          </a:r>
          <a:endParaRPr lang="pt-BR" sz="2300" b="1" dirty="0" smtClean="0"/>
        </a:p>
        <a:p>
          <a:r>
            <a:rPr lang="pt-BR" sz="1400" dirty="0" smtClean="0"/>
            <a:t>(Utilização)</a:t>
          </a:r>
          <a:endParaRPr lang="pt-BR" sz="1400" dirty="0"/>
        </a:p>
      </dgm:t>
    </dgm:pt>
    <dgm:pt modelId="{107F4E89-710E-491B-A4E3-7452628DEC50}" type="parTrans" cxnId="{C0A8EBC6-6E07-430A-83A8-66518107AB38}">
      <dgm:prSet/>
      <dgm:spPr/>
      <dgm:t>
        <a:bodyPr/>
        <a:lstStyle/>
        <a:p>
          <a:endParaRPr lang="pt-BR"/>
        </a:p>
      </dgm:t>
    </dgm:pt>
    <dgm:pt modelId="{B964BA3E-AFFF-42C8-9678-E6B25940D4D7}" type="sibTrans" cxnId="{C0A8EBC6-6E07-430A-83A8-66518107AB38}">
      <dgm:prSet/>
      <dgm:spPr/>
      <dgm:t>
        <a:bodyPr/>
        <a:lstStyle/>
        <a:p>
          <a:endParaRPr lang="pt-BR"/>
        </a:p>
      </dgm:t>
    </dgm:pt>
    <dgm:pt modelId="{792785AA-CB43-451E-BDF8-66B7F4E0D173}">
      <dgm:prSet phldrT="[Texto]" custT="1"/>
      <dgm:spPr/>
      <dgm:t>
        <a:bodyPr/>
        <a:lstStyle/>
        <a:p>
          <a:r>
            <a:rPr lang="pt-BR" sz="2300" b="1" dirty="0" err="1" smtClean="0"/>
            <a:t>Seiton</a:t>
          </a:r>
          <a:endParaRPr lang="pt-BR" sz="2300" b="1" dirty="0" smtClean="0"/>
        </a:p>
        <a:p>
          <a:r>
            <a:rPr lang="pt-BR" sz="1400" dirty="0" smtClean="0"/>
            <a:t>(Ordenação)</a:t>
          </a:r>
          <a:endParaRPr lang="pt-BR" sz="1400" dirty="0"/>
        </a:p>
      </dgm:t>
    </dgm:pt>
    <dgm:pt modelId="{54F89E8A-6080-4646-9E74-7BCA649081AF}" type="parTrans" cxnId="{8AD07182-73C1-4C68-A00B-B2DE917D218B}">
      <dgm:prSet/>
      <dgm:spPr/>
      <dgm:t>
        <a:bodyPr/>
        <a:lstStyle/>
        <a:p>
          <a:endParaRPr lang="pt-BR"/>
        </a:p>
      </dgm:t>
    </dgm:pt>
    <dgm:pt modelId="{9BDDBDD5-0441-464A-880A-28D4FC3A987F}" type="sibTrans" cxnId="{8AD07182-73C1-4C68-A00B-B2DE917D218B}">
      <dgm:prSet/>
      <dgm:spPr/>
      <dgm:t>
        <a:bodyPr/>
        <a:lstStyle/>
        <a:p>
          <a:endParaRPr lang="pt-BR"/>
        </a:p>
      </dgm:t>
    </dgm:pt>
    <dgm:pt modelId="{4EDCB454-E53E-45DC-9C13-B3E152CE488F}">
      <dgm:prSet phldrT="[Texto]" custT="1"/>
      <dgm:spPr/>
      <dgm:t>
        <a:bodyPr/>
        <a:lstStyle/>
        <a:p>
          <a:r>
            <a:rPr lang="pt-BR" sz="2300" b="1" dirty="0" err="1" smtClean="0"/>
            <a:t>Seisou</a:t>
          </a:r>
          <a:endParaRPr lang="pt-BR" sz="2300" b="1" dirty="0" smtClean="0"/>
        </a:p>
        <a:p>
          <a:r>
            <a:rPr lang="pt-BR" sz="1400" dirty="0" smtClean="0"/>
            <a:t>(Limpeza)</a:t>
          </a:r>
          <a:endParaRPr lang="pt-BR" sz="1400" dirty="0"/>
        </a:p>
      </dgm:t>
    </dgm:pt>
    <dgm:pt modelId="{58248668-1621-42D8-85AF-E987ADECE3D0}" type="parTrans" cxnId="{90BBDA5C-E09A-48A8-9934-2BB5DC5138A6}">
      <dgm:prSet/>
      <dgm:spPr/>
      <dgm:t>
        <a:bodyPr/>
        <a:lstStyle/>
        <a:p>
          <a:endParaRPr lang="pt-BR"/>
        </a:p>
      </dgm:t>
    </dgm:pt>
    <dgm:pt modelId="{884C095A-97ED-4CA1-9ABF-256E1B737604}" type="sibTrans" cxnId="{90BBDA5C-E09A-48A8-9934-2BB5DC5138A6}">
      <dgm:prSet/>
      <dgm:spPr/>
      <dgm:t>
        <a:bodyPr/>
        <a:lstStyle/>
        <a:p>
          <a:endParaRPr lang="pt-BR"/>
        </a:p>
      </dgm:t>
    </dgm:pt>
    <dgm:pt modelId="{F3017CEE-6D55-4AB9-9AE0-4CA19401DC48}">
      <dgm:prSet phldrT="[Texto]" custT="1"/>
      <dgm:spPr/>
      <dgm:t>
        <a:bodyPr/>
        <a:lstStyle/>
        <a:p>
          <a:r>
            <a:rPr lang="pt-BR" sz="2300" b="1" dirty="0" err="1" smtClean="0"/>
            <a:t>Seiketsu</a:t>
          </a:r>
          <a:endParaRPr lang="pt-BR" sz="2300" b="1" dirty="0" smtClean="0"/>
        </a:p>
        <a:p>
          <a:r>
            <a:rPr lang="pt-BR" sz="1400" dirty="0" smtClean="0"/>
            <a:t>(Saúde)</a:t>
          </a:r>
          <a:endParaRPr lang="pt-BR" sz="1400" dirty="0"/>
        </a:p>
      </dgm:t>
    </dgm:pt>
    <dgm:pt modelId="{165CF18D-1C3B-4C30-8892-330EF0448783}" type="parTrans" cxnId="{9C56181A-6555-4D28-ABA1-EA0DFB59D6A7}">
      <dgm:prSet/>
      <dgm:spPr/>
      <dgm:t>
        <a:bodyPr/>
        <a:lstStyle/>
        <a:p>
          <a:endParaRPr lang="pt-BR"/>
        </a:p>
      </dgm:t>
    </dgm:pt>
    <dgm:pt modelId="{0151AE97-65B3-4965-AE33-87B11760CB11}" type="sibTrans" cxnId="{9C56181A-6555-4D28-ABA1-EA0DFB59D6A7}">
      <dgm:prSet/>
      <dgm:spPr/>
      <dgm:t>
        <a:bodyPr/>
        <a:lstStyle/>
        <a:p>
          <a:endParaRPr lang="pt-BR"/>
        </a:p>
      </dgm:t>
    </dgm:pt>
    <dgm:pt modelId="{CEA334F3-3F38-424B-8BFC-661A4013CE89}">
      <dgm:prSet phldrT="[Texto]" custT="1"/>
      <dgm:spPr/>
      <dgm:t>
        <a:bodyPr/>
        <a:lstStyle/>
        <a:p>
          <a:r>
            <a:rPr lang="pt-BR" sz="2300" b="1" dirty="0" err="1" smtClean="0"/>
            <a:t>Shitsuke</a:t>
          </a:r>
          <a:endParaRPr lang="pt-BR" sz="2300" b="1" dirty="0" smtClean="0"/>
        </a:p>
        <a:p>
          <a:r>
            <a:rPr lang="pt-BR" sz="1400" dirty="0" smtClean="0"/>
            <a:t>(auto disciplina)</a:t>
          </a:r>
          <a:endParaRPr lang="pt-BR" sz="1400" dirty="0"/>
        </a:p>
      </dgm:t>
    </dgm:pt>
    <dgm:pt modelId="{1F5BC0D3-4DE0-4FCB-BABD-CF15DC031EC2}" type="parTrans" cxnId="{165C1D31-458E-42D7-B838-03E3DB15B2FD}">
      <dgm:prSet/>
      <dgm:spPr/>
      <dgm:t>
        <a:bodyPr/>
        <a:lstStyle/>
        <a:p>
          <a:endParaRPr lang="pt-BR"/>
        </a:p>
      </dgm:t>
    </dgm:pt>
    <dgm:pt modelId="{F3177EF7-6B77-4B80-AEC0-E8D2E69C6E73}" type="sibTrans" cxnId="{165C1D31-458E-42D7-B838-03E3DB15B2FD}">
      <dgm:prSet/>
      <dgm:spPr/>
      <dgm:t>
        <a:bodyPr/>
        <a:lstStyle/>
        <a:p>
          <a:endParaRPr lang="pt-BR"/>
        </a:p>
      </dgm:t>
    </dgm:pt>
    <dgm:pt modelId="{43FBFB4D-F2F4-42AE-961B-22F81E8792EA}" type="pres">
      <dgm:prSet presAssocID="{7C368B9D-9C19-43D5-BA52-F56F2A237D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2CC589-6838-4FE6-88B1-4969CF3ECFBF}" type="pres">
      <dgm:prSet presAssocID="{BFF16B57-191C-4F68-8D41-499553288A4E}" presName="dummy" presStyleCnt="0"/>
      <dgm:spPr/>
    </dgm:pt>
    <dgm:pt modelId="{79B2BF55-2919-43A3-81AC-8C46976D34EB}" type="pres">
      <dgm:prSet presAssocID="{BFF16B57-191C-4F68-8D41-499553288A4E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87FDC7-60C5-4515-B01E-928C84B328CD}" type="pres">
      <dgm:prSet presAssocID="{B964BA3E-AFFF-42C8-9678-E6B25940D4D7}" presName="sibTrans" presStyleLbl="node1" presStyleIdx="0" presStyleCnt="5"/>
      <dgm:spPr/>
      <dgm:t>
        <a:bodyPr/>
        <a:lstStyle/>
        <a:p>
          <a:endParaRPr lang="pt-BR"/>
        </a:p>
      </dgm:t>
    </dgm:pt>
    <dgm:pt modelId="{399C8B13-9A77-4F53-8619-FEABBB9EA804}" type="pres">
      <dgm:prSet presAssocID="{792785AA-CB43-451E-BDF8-66B7F4E0D173}" presName="dummy" presStyleCnt="0"/>
      <dgm:spPr/>
    </dgm:pt>
    <dgm:pt modelId="{D8E330EC-3439-4080-97F6-BB849F7F2767}" type="pres">
      <dgm:prSet presAssocID="{792785AA-CB43-451E-BDF8-66B7F4E0D17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813FC1-C790-4FE6-8032-8BEEC6FEBCDD}" type="pres">
      <dgm:prSet presAssocID="{9BDDBDD5-0441-464A-880A-28D4FC3A987F}" presName="sibTrans" presStyleLbl="node1" presStyleIdx="1" presStyleCnt="5"/>
      <dgm:spPr/>
      <dgm:t>
        <a:bodyPr/>
        <a:lstStyle/>
        <a:p>
          <a:endParaRPr lang="pt-BR"/>
        </a:p>
      </dgm:t>
    </dgm:pt>
    <dgm:pt modelId="{23944DF0-A31F-48E0-9608-3795E1814C1A}" type="pres">
      <dgm:prSet presAssocID="{4EDCB454-E53E-45DC-9C13-B3E152CE488F}" presName="dummy" presStyleCnt="0"/>
      <dgm:spPr/>
    </dgm:pt>
    <dgm:pt modelId="{CA5BE9E5-A4DA-4692-8BCF-B8958A959F03}" type="pres">
      <dgm:prSet presAssocID="{4EDCB454-E53E-45DC-9C13-B3E152CE488F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368D00-EE2A-4CD9-AB48-ADA8CC150F80}" type="pres">
      <dgm:prSet presAssocID="{884C095A-97ED-4CA1-9ABF-256E1B737604}" presName="sibTrans" presStyleLbl="node1" presStyleIdx="2" presStyleCnt="5"/>
      <dgm:spPr/>
      <dgm:t>
        <a:bodyPr/>
        <a:lstStyle/>
        <a:p>
          <a:endParaRPr lang="pt-BR"/>
        </a:p>
      </dgm:t>
    </dgm:pt>
    <dgm:pt modelId="{138776C4-D9A8-4806-A206-843BAB0EE7DE}" type="pres">
      <dgm:prSet presAssocID="{F3017CEE-6D55-4AB9-9AE0-4CA19401DC48}" presName="dummy" presStyleCnt="0"/>
      <dgm:spPr/>
    </dgm:pt>
    <dgm:pt modelId="{B5E3AE12-B79C-4EFE-B94A-6FA2916ECE90}" type="pres">
      <dgm:prSet presAssocID="{F3017CEE-6D55-4AB9-9AE0-4CA19401DC48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011AB1-5CDF-4C98-9158-D08A3A7267DB}" type="pres">
      <dgm:prSet presAssocID="{0151AE97-65B3-4965-AE33-87B11760CB11}" presName="sibTrans" presStyleLbl="node1" presStyleIdx="3" presStyleCnt="5"/>
      <dgm:spPr/>
      <dgm:t>
        <a:bodyPr/>
        <a:lstStyle/>
        <a:p>
          <a:endParaRPr lang="pt-BR"/>
        </a:p>
      </dgm:t>
    </dgm:pt>
    <dgm:pt modelId="{A13AF434-BCC2-4533-B5DF-380A78BF26D4}" type="pres">
      <dgm:prSet presAssocID="{CEA334F3-3F38-424B-8BFC-661A4013CE89}" presName="dummy" presStyleCnt="0"/>
      <dgm:spPr/>
    </dgm:pt>
    <dgm:pt modelId="{F996E933-5E88-443B-8FFA-F1667D9D32C9}" type="pres">
      <dgm:prSet presAssocID="{CEA334F3-3F38-424B-8BFC-661A4013CE89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ECB528-154A-4B1E-8F3E-010632139F21}" type="pres">
      <dgm:prSet presAssocID="{F3177EF7-6B77-4B80-AEC0-E8D2E69C6E73}" presName="sibTrans" presStyleLbl="node1" presStyleIdx="4" presStyleCnt="5"/>
      <dgm:spPr/>
      <dgm:t>
        <a:bodyPr/>
        <a:lstStyle/>
        <a:p>
          <a:endParaRPr lang="pt-BR"/>
        </a:p>
      </dgm:t>
    </dgm:pt>
  </dgm:ptLst>
  <dgm:cxnLst>
    <dgm:cxn modelId="{47412959-F2AC-4313-8237-79BDB103D660}" type="presOf" srcId="{7C368B9D-9C19-43D5-BA52-F56F2A237D4A}" destId="{43FBFB4D-F2F4-42AE-961B-22F81E8792EA}" srcOrd="0" destOrd="0" presId="urn:microsoft.com/office/officeart/2005/8/layout/cycle1"/>
    <dgm:cxn modelId="{C467F539-1711-4CEE-9F9F-FC8B1FD1DF89}" type="presOf" srcId="{BFF16B57-191C-4F68-8D41-499553288A4E}" destId="{79B2BF55-2919-43A3-81AC-8C46976D34EB}" srcOrd="0" destOrd="0" presId="urn:microsoft.com/office/officeart/2005/8/layout/cycle1"/>
    <dgm:cxn modelId="{91D99D60-0152-4F32-B1E2-7351989E5E96}" type="presOf" srcId="{4EDCB454-E53E-45DC-9C13-B3E152CE488F}" destId="{CA5BE9E5-A4DA-4692-8BCF-B8958A959F03}" srcOrd="0" destOrd="0" presId="urn:microsoft.com/office/officeart/2005/8/layout/cycle1"/>
    <dgm:cxn modelId="{FFF653EF-9406-4423-ADA4-6F1D3F10EB4F}" type="presOf" srcId="{792785AA-CB43-451E-BDF8-66B7F4E0D173}" destId="{D8E330EC-3439-4080-97F6-BB849F7F2767}" srcOrd="0" destOrd="0" presId="urn:microsoft.com/office/officeart/2005/8/layout/cycle1"/>
    <dgm:cxn modelId="{165C1D31-458E-42D7-B838-03E3DB15B2FD}" srcId="{7C368B9D-9C19-43D5-BA52-F56F2A237D4A}" destId="{CEA334F3-3F38-424B-8BFC-661A4013CE89}" srcOrd="4" destOrd="0" parTransId="{1F5BC0D3-4DE0-4FCB-BABD-CF15DC031EC2}" sibTransId="{F3177EF7-6B77-4B80-AEC0-E8D2E69C6E73}"/>
    <dgm:cxn modelId="{649914F2-10D0-4131-BD33-55F04B931E12}" type="presOf" srcId="{B964BA3E-AFFF-42C8-9678-E6B25940D4D7}" destId="{B287FDC7-60C5-4515-B01E-928C84B328CD}" srcOrd="0" destOrd="0" presId="urn:microsoft.com/office/officeart/2005/8/layout/cycle1"/>
    <dgm:cxn modelId="{928AECF4-2D5F-4009-9BD7-BE19715BC300}" type="presOf" srcId="{9BDDBDD5-0441-464A-880A-28D4FC3A987F}" destId="{D3813FC1-C790-4FE6-8032-8BEEC6FEBCDD}" srcOrd="0" destOrd="0" presId="urn:microsoft.com/office/officeart/2005/8/layout/cycle1"/>
    <dgm:cxn modelId="{8F04C6A5-F093-49C0-AB20-C278FB704748}" type="presOf" srcId="{0151AE97-65B3-4965-AE33-87B11760CB11}" destId="{BC011AB1-5CDF-4C98-9158-D08A3A7267DB}" srcOrd="0" destOrd="0" presId="urn:microsoft.com/office/officeart/2005/8/layout/cycle1"/>
    <dgm:cxn modelId="{8AD07182-73C1-4C68-A00B-B2DE917D218B}" srcId="{7C368B9D-9C19-43D5-BA52-F56F2A237D4A}" destId="{792785AA-CB43-451E-BDF8-66B7F4E0D173}" srcOrd="1" destOrd="0" parTransId="{54F89E8A-6080-4646-9E74-7BCA649081AF}" sibTransId="{9BDDBDD5-0441-464A-880A-28D4FC3A987F}"/>
    <dgm:cxn modelId="{9C56181A-6555-4D28-ABA1-EA0DFB59D6A7}" srcId="{7C368B9D-9C19-43D5-BA52-F56F2A237D4A}" destId="{F3017CEE-6D55-4AB9-9AE0-4CA19401DC48}" srcOrd="3" destOrd="0" parTransId="{165CF18D-1C3B-4C30-8892-330EF0448783}" sibTransId="{0151AE97-65B3-4965-AE33-87B11760CB11}"/>
    <dgm:cxn modelId="{633361F8-14E0-4B95-A377-52ED9E4DE489}" type="presOf" srcId="{884C095A-97ED-4CA1-9ABF-256E1B737604}" destId="{7A368D00-EE2A-4CD9-AB48-ADA8CC150F80}" srcOrd="0" destOrd="0" presId="urn:microsoft.com/office/officeart/2005/8/layout/cycle1"/>
    <dgm:cxn modelId="{C0A8EBC6-6E07-430A-83A8-66518107AB38}" srcId="{7C368B9D-9C19-43D5-BA52-F56F2A237D4A}" destId="{BFF16B57-191C-4F68-8D41-499553288A4E}" srcOrd="0" destOrd="0" parTransId="{107F4E89-710E-491B-A4E3-7452628DEC50}" sibTransId="{B964BA3E-AFFF-42C8-9678-E6B25940D4D7}"/>
    <dgm:cxn modelId="{90BBDA5C-E09A-48A8-9934-2BB5DC5138A6}" srcId="{7C368B9D-9C19-43D5-BA52-F56F2A237D4A}" destId="{4EDCB454-E53E-45DC-9C13-B3E152CE488F}" srcOrd="2" destOrd="0" parTransId="{58248668-1621-42D8-85AF-E987ADECE3D0}" sibTransId="{884C095A-97ED-4CA1-9ABF-256E1B737604}"/>
    <dgm:cxn modelId="{A213C90F-3738-45DB-8933-8985DD984D04}" type="presOf" srcId="{F3017CEE-6D55-4AB9-9AE0-4CA19401DC48}" destId="{B5E3AE12-B79C-4EFE-B94A-6FA2916ECE90}" srcOrd="0" destOrd="0" presId="urn:microsoft.com/office/officeart/2005/8/layout/cycle1"/>
    <dgm:cxn modelId="{CBD7F753-0B64-46CF-BC39-2C2A4264F2FA}" type="presOf" srcId="{CEA334F3-3F38-424B-8BFC-661A4013CE89}" destId="{F996E933-5E88-443B-8FFA-F1667D9D32C9}" srcOrd="0" destOrd="0" presId="urn:microsoft.com/office/officeart/2005/8/layout/cycle1"/>
    <dgm:cxn modelId="{FE28E2D7-C4B9-4BA2-9246-2C5F2275C2B5}" type="presOf" srcId="{F3177EF7-6B77-4B80-AEC0-E8D2E69C6E73}" destId="{F9ECB528-154A-4B1E-8F3E-010632139F21}" srcOrd="0" destOrd="0" presId="urn:microsoft.com/office/officeart/2005/8/layout/cycle1"/>
    <dgm:cxn modelId="{692653B6-9151-4095-8CD2-FDC7B1B9D775}" type="presParOf" srcId="{43FBFB4D-F2F4-42AE-961B-22F81E8792EA}" destId="{3E2CC589-6838-4FE6-88B1-4969CF3ECFBF}" srcOrd="0" destOrd="0" presId="urn:microsoft.com/office/officeart/2005/8/layout/cycle1"/>
    <dgm:cxn modelId="{5AC0F8D8-63AF-4657-87A5-228A68546E60}" type="presParOf" srcId="{43FBFB4D-F2F4-42AE-961B-22F81E8792EA}" destId="{79B2BF55-2919-43A3-81AC-8C46976D34EB}" srcOrd="1" destOrd="0" presId="urn:microsoft.com/office/officeart/2005/8/layout/cycle1"/>
    <dgm:cxn modelId="{62D8DFDA-2FF7-40C2-8AD8-BABA2B873E82}" type="presParOf" srcId="{43FBFB4D-F2F4-42AE-961B-22F81E8792EA}" destId="{B287FDC7-60C5-4515-B01E-928C84B328CD}" srcOrd="2" destOrd="0" presId="urn:microsoft.com/office/officeart/2005/8/layout/cycle1"/>
    <dgm:cxn modelId="{81C4E911-9392-486A-8DBD-24DD68692CF6}" type="presParOf" srcId="{43FBFB4D-F2F4-42AE-961B-22F81E8792EA}" destId="{399C8B13-9A77-4F53-8619-FEABBB9EA804}" srcOrd="3" destOrd="0" presId="urn:microsoft.com/office/officeart/2005/8/layout/cycle1"/>
    <dgm:cxn modelId="{FE1D248A-243D-4F09-93B5-E7D2D1172550}" type="presParOf" srcId="{43FBFB4D-F2F4-42AE-961B-22F81E8792EA}" destId="{D8E330EC-3439-4080-97F6-BB849F7F2767}" srcOrd="4" destOrd="0" presId="urn:microsoft.com/office/officeart/2005/8/layout/cycle1"/>
    <dgm:cxn modelId="{765DCF56-9B92-4007-A14E-5D707A241A54}" type="presParOf" srcId="{43FBFB4D-F2F4-42AE-961B-22F81E8792EA}" destId="{D3813FC1-C790-4FE6-8032-8BEEC6FEBCDD}" srcOrd="5" destOrd="0" presId="urn:microsoft.com/office/officeart/2005/8/layout/cycle1"/>
    <dgm:cxn modelId="{EC0B6AA5-B6C4-48F5-8334-74E2098B8049}" type="presParOf" srcId="{43FBFB4D-F2F4-42AE-961B-22F81E8792EA}" destId="{23944DF0-A31F-48E0-9608-3795E1814C1A}" srcOrd="6" destOrd="0" presId="urn:microsoft.com/office/officeart/2005/8/layout/cycle1"/>
    <dgm:cxn modelId="{B70C46A2-5D4A-4BCB-95F9-F80DAB26C357}" type="presParOf" srcId="{43FBFB4D-F2F4-42AE-961B-22F81E8792EA}" destId="{CA5BE9E5-A4DA-4692-8BCF-B8958A959F03}" srcOrd="7" destOrd="0" presId="urn:microsoft.com/office/officeart/2005/8/layout/cycle1"/>
    <dgm:cxn modelId="{0D35CC0E-AB50-4A5B-8EA9-D882F5AFF27B}" type="presParOf" srcId="{43FBFB4D-F2F4-42AE-961B-22F81E8792EA}" destId="{7A368D00-EE2A-4CD9-AB48-ADA8CC150F80}" srcOrd="8" destOrd="0" presId="urn:microsoft.com/office/officeart/2005/8/layout/cycle1"/>
    <dgm:cxn modelId="{85E2D823-1770-4BB9-9667-10E8934E7D1E}" type="presParOf" srcId="{43FBFB4D-F2F4-42AE-961B-22F81E8792EA}" destId="{138776C4-D9A8-4806-A206-843BAB0EE7DE}" srcOrd="9" destOrd="0" presId="urn:microsoft.com/office/officeart/2005/8/layout/cycle1"/>
    <dgm:cxn modelId="{B292BFF0-62EB-4AA8-90A3-A59382BFC3A6}" type="presParOf" srcId="{43FBFB4D-F2F4-42AE-961B-22F81E8792EA}" destId="{B5E3AE12-B79C-4EFE-B94A-6FA2916ECE90}" srcOrd="10" destOrd="0" presId="urn:microsoft.com/office/officeart/2005/8/layout/cycle1"/>
    <dgm:cxn modelId="{43892BCB-072B-4F1A-B356-AB5194BA5A60}" type="presParOf" srcId="{43FBFB4D-F2F4-42AE-961B-22F81E8792EA}" destId="{BC011AB1-5CDF-4C98-9158-D08A3A7267DB}" srcOrd="11" destOrd="0" presId="urn:microsoft.com/office/officeart/2005/8/layout/cycle1"/>
    <dgm:cxn modelId="{FC179240-F628-4507-B9B4-21379E61AE70}" type="presParOf" srcId="{43FBFB4D-F2F4-42AE-961B-22F81E8792EA}" destId="{A13AF434-BCC2-4533-B5DF-380A78BF26D4}" srcOrd="12" destOrd="0" presId="urn:microsoft.com/office/officeart/2005/8/layout/cycle1"/>
    <dgm:cxn modelId="{6D02354A-8BF1-4760-AB37-7487EDFC7EFA}" type="presParOf" srcId="{43FBFB4D-F2F4-42AE-961B-22F81E8792EA}" destId="{F996E933-5E88-443B-8FFA-F1667D9D32C9}" srcOrd="13" destOrd="0" presId="urn:microsoft.com/office/officeart/2005/8/layout/cycle1"/>
    <dgm:cxn modelId="{9CF0A36D-476B-4608-9C41-6409EAAEC2BA}" type="presParOf" srcId="{43FBFB4D-F2F4-42AE-961B-22F81E8792EA}" destId="{F9ECB528-154A-4B1E-8F3E-010632139F2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D0B9-4DBC-4DBE-9907-F13C5261293A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64F8-73A6-4797-81FE-CF12E42520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D0B9-4DBC-4DBE-9907-F13C5261293A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64F8-73A6-4797-81FE-CF12E42520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D0B9-4DBC-4DBE-9907-F13C5261293A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64F8-73A6-4797-81FE-CF12E42520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D0B9-4DBC-4DBE-9907-F13C5261293A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64F8-73A6-4797-81FE-CF12E42520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D0B9-4DBC-4DBE-9907-F13C5261293A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64F8-73A6-4797-81FE-CF12E42520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D0B9-4DBC-4DBE-9907-F13C5261293A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64F8-73A6-4797-81FE-CF12E42520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D0B9-4DBC-4DBE-9907-F13C5261293A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64F8-73A6-4797-81FE-CF12E42520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D0B9-4DBC-4DBE-9907-F13C5261293A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64F8-73A6-4797-81FE-CF12E42520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D0B9-4DBC-4DBE-9907-F13C5261293A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64F8-73A6-4797-81FE-CF12E42520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D0B9-4DBC-4DBE-9907-F13C5261293A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64F8-73A6-4797-81FE-CF12E42520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D0B9-4DBC-4DBE-9907-F13C5261293A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64F8-73A6-4797-81FE-CF12E42520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6BD0B9-4DBC-4DBE-9907-F13C5261293A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34E64F8-73A6-4797-81FE-CF12E42520F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pt-BR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</a:rPr>
              <a:t>C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</a:rPr>
              <a:t>reative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pt-BR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</a:rPr>
              <a:t>h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</a:rPr>
              <a:t>uman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Harrington" panose="04040505050A0202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 Sua carreira é a nossa prioridade”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675587"/>
            <a:ext cx="3848936" cy="22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Organização: Regras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900" dirty="0" smtClean="0"/>
              <a:t>Escolha: </a:t>
            </a:r>
            <a:r>
              <a:rPr lang="pt-BR" sz="1900" dirty="0"/>
              <a:t>o </a:t>
            </a:r>
            <a:r>
              <a:rPr lang="pt-BR" sz="1900" dirty="0" smtClean="0"/>
              <a:t>que vai </a:t>
            </a:r>
            <a:r>
              <a:rPr lang="pt-BR" sz="1900" dirty="0"/>
              <a:t>fazer </a:t>
            </a:r>
            <a:r>
              <a:rPr lang="pt-BR" sz="1900" dirty="0" smtClean="0"/>
              <a:t>e </a:t>
            </a:r>
            <a:r>
              <a:rPr lang="pt-BR" sz="1900" dirty="0"/>
              <a:t>o que não vai fazer</a:t>
            </a:r>
          </a:p>
          <a:p>
            <a:pPr lvl="0"/>
            <a:r>
              <a:rPr lang="pt-BR" sz="1900" dirty="0" smtClean="0"/>
              <a:t>Não </a:t>
            </a:r>
            <a:r>
              <a:rPr lang="pt-BR" sz="1900" dirty="0"/>
              <a:t>planeje em excesso</a:t>
            </a:r>
          </a:p>
          <a:p>
            <a:pPr lvl="0"/>
            <a:r>
              <a:rPr lang="pt-BR" sz="1900" dirty="0"/>
              <a:t>Defina prioridades</a:t>
            </a:r>
          </a:p>
          <a:p>
            <a:r>
              <a:rPr lang="pt-BR" sz="1900" dirty="0"/>
              <a:t>Divida o tempo em partes </a:t>
            </a:r>
            <a:r>
              <a:rPr lang="pt-BR" sz="1900" dirty="0" smtClean="0"/>
              <a:t>menores, defina </a:t>
            </a:r>
            <a:r>
              <a:rPr lang="pt-BR" sz="1900" dirty="0"/>
              <a:t>horários para as </a:t>
            </a:r>
            <a:r>
              <a:rPr lang="pt-BR" sz="1900" dirty="0" smtClean="0"/>
              <a:t>tarefas</a:t>
            </a:r>
            <a:endParaRPr lang="pt-BR" sz="1900" dirty="0"/>
          </a:p>
          <a:p>
            <a:pPr lvl="0"/>
            <a:r>
              <a:rPr lang="pt-BR" sz="1900" dirty="0"/>
              <a:t>O</a:t>
            </a:r>
            <a:r>
              <a:rPr lang="pt-BR" sz="1900" dirty="0" smtClean="0"/>
              <a:t>rganizar </a:t>
            </a:r>
            <a:r>
              <a:rPr lang="pt-BR" sz="1900" dirty="0"/>
              <a:t>as informações</a:t>
            </a:r>
          </a:p>
          <a:p>
            <a:pPr lvl="0"/>
            <a:r>
              <a:rPr lang="pt-BR" sz="1900" dirty="0" smtClean="0"/>
              <a:t>Tenha </a:t>
            </a:r>
            <a:r>
              <a:rPr lang="pt-BR" sz="1900" dirty="0"/>
              <a:t>foco</a:t>
            </a:r>
          </a:p>
          <a:p>
            <a:pPr lvl="0"/>
            <a:r>
              <a:rPr lang="pt-BR" sz="1900" dirty="0"/>
              <a:t>Não seja multitarefas</a:t>
            </a:r>
          </a:p>
          <a:p>
            <a:pPr lvl="0"/>
            <a:r>
              <a:rPr lang="pt-BR" sz="1900" dirty="0" smtClean="0"/>
              <a:t>Tenha cuidado </a:t>
            </a:r>
            <a:r>
              <a:rPr lang="pt-BR" sz="1900" dirty="0"/>
              <a:t>com as distrações</a:t>
            </a:r>
          </a:p>
          <a:p>
            <a:pPr lvl="0"/>
            <a:r>
              <a:rPr lang="pt-BR" sz="1900" dirty="0" smtClean="0"/>
              <a:t>Tenha </a:t>
            </a:r>
            <a:r>
              <a:rPr lang="pt-BR" sz="1900" dirty="0"/>
              <a:t>disciplina</a:t>
            </a:r>
          </a:p>
          <a:p>
            <a:pPr lvl="0"/>
            <a:r>
              <a:rPr lang="pt-BR" sz="1900" dirty="0"/>
              <a:t>Produza ou descanse</a:t>
            </a:r>
          </a:p>
          <a:p>
            <a:pPr lvl="0"/>
            <a:r>
              <a:rPr lang="pt-BR" sz="1900" dirty="0" smtClean="0"/>
              <a:t>Escolha entre: fazer ou </a:t>
            </a:r>
            <a:r>
              <a:rPr lang="pt-BR" sz="1900" dirty="0"/>
              <a:t>não </a:t>
            </a:r>
            <a:r>
              <a:rPr lang="pt-BR" sz="1900" dirty="0" smtClean="0"/>
              <a:t>fazer, </a:t>
            </a:r>
            <a:r>
              <a:rPr lang="pt-BR" sz="1900" dirty="0"/>
              <a:t>caso faça que seja bem feito</a:t>
            </a:r>
          </a:p>
          <a:p>
            <a:pPr lvl="0"/>
            <a:r>
              <a:rPr lang="pt-BR" sz="1900" dirty="0"/>
              <a:t>Ponha a mão na massa, não use “desculpas”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Organização: Tempo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Um dos fatores mais importante é a organização do tempo, como você organiza seu tempo? Não é possível domina-lo, mas é possível administra-lo de forma satisfatória e proveitosa.</a:t>
            </a:r>
          </a:p>
          <a:p>
            <a:pPr marL="0" indent="0" algn="ctr">
              <a:buNone/>
            </a:pPr>
            <a:r>
              <a:rPr lang="pt-BR" dirty="0" smtClean="0"/>
              <a:t>Temos 24horas e 86.400 oportunidades de mudança.</a:t>
            </a:r>
          </a:p>
          <a:p>
            <a:pPr marL="0" indent="0" algn="ctr">
              <a:buNone/>
            </a:pPr>
            <a:r>
              <a:rPr lang="pt-BR" dirty="0" smtClean="0"/>
              <a:t>Seu futuro só depende de você e a organização é a base para grandes oportunidades.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“Não temos tempo a perder”</a:t>
            </a:r>
          </a:p>
          <a:p>
            <a:pPr marL="0" indent="0" algn="ctr">
              <a:buNone/>
            </a:pPr>
            <a:r>
              <a:rPr lang="pt-BR" sz="1100" dirty="0" smtClean="0"/>
              <a:t>- Legião Urbana -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Organização: Horários </a:t>
            </a:r>
            <a:r>
              <a:rPr lang="pt-BR" dirty="0">
                <a:solidFill>
                  <a:schemeClr val="tx1"/>
                </a:solidFill>
              </a:rPr>
              <a:t>e </a:t>
            </a:r>
            <a:r>
              <a:rPr lang="pt-BR" dirty="0" smtClean="0">
                <a:solidFill>
                  <a:schemeClr val="tx1"/>
                </a:solidFill>
              </a:rPr>
              <a:t>Afazeres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O mais difícil na vida é ter controle sobre o próprio tempo, então que tal criarmos uma agenda pessoal para organizar o tempo e os afazeres? </a:t>
            </a:r>
          </a:p>
          <a:p>
            <a:pPr marL="0" indent="0" algn="ctr">
              <a:buNone/>
            </a:pPr>
            <a:endParaRPr lang="pt-BR" dirty="0" smtClean="0"/>
          </a:p>
          <a:p>
            <a:r>
              <a:rPr lang="pt-BR" dirty="0" smtClean="0"/>
              <a:t>Os 5 passos para uma vida mais tranquila</a:t>
            </a:r>
          </a:p>
          <a:p>
            <a:pPr marL="0" indent="0">
              <a:buNone/>
            </a:pPr>
            <a:r>
              <a:rPr lang="pt-BR" sz="2000" dirty="0" smtClean="0"/>
              <a:t>1º passo – Organize sua cabeça</a:t>
            </a:r>
          </a:p>
          <a:p>
            <a:pPr marL="0" indent="0">
              <a:buNone/>
            </a:pPr>
            <a:r>
              <a:rPr lang="pt-BR" sz="2000" dirty="0" smtClean="0"/>
              <a:t>2º passo – Divida entre o que é prioridade e posso fazer depois</a:t>
            </a:r>
          </a:p>
          <a:p>
            <a:pPr marL="0" indent="0">
              <a:buNone/>
            </a:pPr>
            <a:r>
              <a:rPr lang="pt-BR" sz="2000" dirty="0" smtClean="0"/>
              <a:t>3º passo – Crie uma agenda com horários</a:t>
            </a:r>
          </a:p>
          <a:p>
            <a:pPr marL="0" indent="0">
              <a:buNone/>
            </a:pPr>
            <a:r>
              <a:rPr lang="pt-BR" sz="2000" dirty="0" smtClean="0"/>
              <a:t>4º passo – Ponha em prática</a:t>
            </a:r>
          </a:p>
          <a:p>
            <a:pPr marL="0" indent="0">
              <a:buNone/>
            </a:pPr>
            <a:r>
              <a:rPr lang="pt-BR" sz="2000" dirty="0" smtClean="0"/>
              <a:t>5º passo – Espere os resultados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Organização: Xô Preguiça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“Não </a:t>
            </a:r>
            <a:r>
              <a:rPr lang="pt-BR" dirty="0"/>
              <a:t>deixe que a preguiça tome conta de você</a:t>
            </a:r>
            <a:r>
              <a:rPr lang="pt-BR" dirty="0" smtClean="0"/>
              <a:t>.”</a:t>
            </a:r>
          </a:p>
          <a:p>
            <a:pPr marL="0" indent="0" algn="ctr">
              <a:buNone/>
            </a:pPr>
            <a:r>
              <a:rPr lang="pt-BR" dirty="0" smtClean="0"/>
              <a:t>A maior barreira entre você e a organização é a preguiça,</a:t>
            </a:r>
          </a:p>
          <a:p>
            <a:pPr marL="0" indent="0" algn="ctr">
              <a:buNone/>
            </a:pPr>
            <a:r>
              <a:rPr lang="pt-BR" dirty="0" smtClean="0"/>
              <a:t>lembre-se você é capaz de tudo basta querer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42789"/>
            <a:ext cx="5472608" cy="3490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9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CUIDE DE VOCÊ MESMO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  <p:pic>
        <p:nvPicPr>
          <p:cNvPr id="5" name="Picture 2" descr="http://pensador.uol.com.br/img/pens/90/56/90566c77b354d9d9ace35314ebba8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772816"/>
            <a:ext cx="7159624" cy="357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  <p:pic>
        <p:nvPicPr>
          <p:cNvPr id="5" name="Picture 2" descr="http://atitudepoint.com.br/2013/wp-content/uploads/2014/09/Atitud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5875"/>
            <a:ext cx="7620000" cy="4286250"/>
          </a:xfrm>
          <a:prstGeom prst="rect">
            <a:avLst/>
          </a:prstGeom>
          <a:ln>
            <a:solidFill>
              <a:schemeClr val="accent1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9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076" y="4808481"/>
            <a:ext cx="5889848" cy="990600"/>
          </a:xfrm>
        </p:spPr>
        <p:txBody>
          <a:bodyPr>
            <a:noAutofit/>
          </a:bodyPr>
          <a:lstStyle/>
          <a:p>
            <a:r>
              <a:rPr lang="pt-BR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</a:rPr>
              <a:t>Creative</a:t>
            </a:r>
            <a:r>
              <a:rPr lang="pt-BR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pt-BR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</a:rPr>
              <a:t>Human</a:t>
            </a:r>
            <a:endParaRPr lang="pt-BR" sz="6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" y="1484784"/>
            <a:ext cx="7908598" cy="4827620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525058" y="5733256"/>
            <a:ext cx="6118448" cy="499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 Sua carreira é a nossa prioridade”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40466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“ O homem que tem coragem de desperdiçar uma hora do seu tempo não descobriu o valor da sua vida”</a:t>
            </a:r>
          </a:p>
          <a:p>
            <a:pPr algn="ctr"/>
            <a:r>
              <a:rPr lang="pt-BR" dirty="0" smtClean="0"/>
              <a:t>Charles Darwin</a:t>
            </a:r>
          </a:p>
        </p:txBody>
      </p:sp>
    </p:spTree>
    <p:extLst>
      <p:ext uri="{BB962C8B-B14F-4D97-AF65-F5344CB8AC3E}">
        <p14:creationId xmlns:p14="http://schemas.microsoft.com/office/powerpoint/2010/main" val="30829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0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9600" b="1" dirty="0" smtClean="0"/>
          </a:p>
          <a:p>
            <a:pPr marL="0" indent="0" algn="ctr">
              <a:buNone/>
            </a:pPr>
            <a:r>
              <a:rPr lang="pt-B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DESAFIO</a:t>
            </a:r>
            <a:endParaRPr lang="pt-BR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 5 sensos da Organização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941877"/>
              </p:ext>
            </p:extLst>
          </p:nvPr>
        </p:nvGraphicFramePr>
        <p:xfrm>
          <a:off x="0" y="1366842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4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pt-BR" sz="44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pt-BR" sz="4400" b="1" dirty="0" smtClean="0">
                <a:solidFill>
                  <a:srgbClr val="000000"/>
                </a:solidFill>
              </a:rPr>
              <a:t>Assim</a:t>
            </a:r>
            <a:r>
              <a:rPr lang="pt-BR" sz="4400" b="1" dirty="0">
                <a:solidFill>
                  <a:srgbClr val="000000"/>
                </a:solidFill>
              </a:rPr>
              <a:t>, que tal aproveitar este treinamento para fazer uma pequena revolução pessoal?</a:t>
            </a:r>
            <a:endParaRPr lang="pt-BR" sz="4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0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800" dirty="0" smtClean="0"/>
          </a:p>
          <a:p>
            <a:pPr marL="0" indent="0" algn="ctr">
              <a:buNone/>
            </a:pPr>
            <a:r>
              <a:rPr lang="pt-BR" sz="4800" dirty="0" smtClean="0"/>
              <a:t>Para começarmos bem nosso treinamento, vamos testar qual é </a:t>
            </a:r>
            <a:r>
              <a:rPr lang="pt-BR" sz="4800" smtClean="0"/>
              <a:t>o seu o grau de </a:t>
            </a:r>
            <a:r>
              <a:rPr lang="pt-BR" sz="4800" dirty="0" smtClean="0"/>
              <a:t>“ORGANIZAÇÃO”</a:t>
            </a:r>
            <a:endParaRPr lang="pt-BR" sz="4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Seiri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Tenha o senso de utilização, guarde apenas aquilo que que for usar, assim você economizará tempo e espaço, deixando de lado coisas desnecessárias.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Seiton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Separe itens por categorias, enumerando-os e etiquetando-os quando adequado</a:t>
            </a:r>
            <a:r>
              <a:rPr lang="pt-BR" dirty="0" smtClean="0"/>
              <a:t>. Ordene, pois esta é a segunda fase da organização...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Seisou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P</a:t>
            </a:r>
            <a:r>
              <a:rPr lang="pt-BR" dirty="0" smtClean="0"/>
              <a:t>romova </a:t>
            </a:r>
            <a:r>
              <a:rPr lang="pt-BR" dirty="0"/>
              <a:t>a harmonia em seu ambiente. Mais do que a limpeza, talvez seja o momento para efetuar pequenas mudanças de </a:t>
            </a:r>
            <a:r>
              <a:rPr lang="pt-BR" i="1" dirty="0" smtClean="0"/>
              <a:t>layout</a:t>
            </a:r>
            <a:r>
              <a:rPr lang="pt-BR" dirty="0" smtClean="0"/>
              <a:t> e comportamento.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i="1" dirty="0" err="1">
                <a:solidFill>
                  <a:schemeClr val="tx1"/>
                </a:solidFill>
              </a:rPr>
              <a:t>Seiketsu</a:t>
            </a:r>
            <a:r>
              <a:rPr lang="pt-BR" b="1" i="1" dirty="0">
                <a:solidFill>
                  <a:schemeClr val="tx1"/>
                </a:solidFill>
              </a:rPr>
              <a:t> </a:t>
            </a:r>
            <a:r>
              <a:rPr lang="pt-BR" b="1" i="1" dirty="0" smtClean="0">
                <a:solidFill>
                  <a:schemeClr val="tx1"/>
                </a:solidFill>
              </a:rPr>
              <a:t>&amp; </a:t>
            </a:r>
            <a:r>
              <a:rPr lang="pt-BR" b="1" i="1" dirty="0" err="1" smtClean="0">
                <a:solidFill>
                  <a:schemeClr val="tx1"/>
                </a:solidFill>
              </a:rPr>
              <a:t>Shitsuke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Agora, </a:t>
            </a:r>
            <a:r>
              <a:rPr lang="pt-BR" dirty="0" smtClean="0"/>
              <a:t>vamos </a:t>
            </a:r>
            <a:r>
              <a:rPr lang="pt-BR" dirty="0"/>
              <a:t>aplicar os últimos dois sensos já mencionados, o </a:t>
            </a:r>
            <a:r>
              <a:rPr lang="pt-BR" i="1" dirty="0" err="1"/>
              <a:t>Seiketsu</a:t>
            </a:r>
            <a:r>
              <a:rPr lang="pt-BR" dirty="0"/>
              <a:t>, que corresponde aos cuidados com seu corpo (sono reparador, alimentação balanceada e exercícios físicos), sua mente (equilíbrio entre trabalho, família e lazer) e seu espírito (cultive a fé) e o </a:t>
            </a:r>
            <a:r>
              <a:rPr lang="pt-BR" i="1" dirty="0" err="1"/>
              <a:t>Shitsuke</a:t>
            </a:r>
            <a:r>
              <a:rPr lang="pt-BR" dirty="0"/>
              <a:t>, tão simples quanto fundamental, e que significa controlar e manter as conquistas realizadas. 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Os 5 sensos no Corpo Humano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488832" cy="4730719"/>
          </a:xfrm>
          <a:prstGeom prst="rect">
            <a:avLst/>
          </a:prstGeom>
          <a:ln>
            <a:solidFill>
              <a:schemeClr val="accent1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Faça isso e desafiamos você a ter pela frente longos e prósperos meses!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HORA </a:t>
            </a:r>
            <a:endParaRPr lang="pt-BR" sz="6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</a:t>
            </a:r>
          </a:p>
          <a:p>
            <a:pPr marL="0" indent="0" algn="ctr">
              <a:buNone/>
            </a:pPr>
            <a:r>
              <a:rPr lang="pt-BR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SNACK</a:t>
            </a:r>
          </a:p>
          <a:p>
            <a:pPr marL="0" indent="0" algn="ctr">
              <a:buNone/>
            </a:pPr>
            <a:r>
              <a:rPr lang="pt-BR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(INTERVALO)</a:t>
            </a:r>
            <a:endParaRPr lang="pt-BR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848600" cy="2894161"/>
          </a:xfrm>
        </p:spPr>
        <p:txBody>
          <a:bodyPr/>
          <a:lstStyle/>
          <a:p>
            <a:pPr algn="ctr"/>
            <a:r>
              <a:rPr lang="pt-BR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O</a:t>
            </a:r>
            <a:r>
              <a:rPr lang="pt-BR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RGANIZAÇÃO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NO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 </a:t>
            </a:r>
            <a:r>
              <a:rPr lang="pt-BR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A</a:t>
            </a:r>
            <a:r>
              <a:rPr lang="pt-BR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MBIENTE 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DE</a:t>
            </a:r>
            <a:r>
              <a:rPr lang="pt-BR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 </a:t>
            </a:r>
            <a:r>
              <a:rPr lang="pt-BR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T</a:t>
            </a:r>
            <a:r>
              <a:rPr lang="pt-BR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RABALHO</a:t>
            </a:r>
            <a:endParaRPr lang="pt-BR" sz="4400" dirty="0">
              <a:solidFill>
                <a:schemeClr val="tx1">
                  <a:lumMod val="95000"/>
                  <a:lumOff val="5000"/>
                </a:schemeClr>
              </a:solidFill>
              <a:latin typeface="Harrington" panose="04040505050A02020702" pitchFamily="8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17" y="3573017"/>
            <a:ext cx="5094566" cy="316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Manter </a:t>
            </a:r>
            <a:r>
              <a:rPr lang="pt-BR" dirty="0"/>
              <a:t>a organização no ambiente de trabalho é muito importante para qualquer profissional que queira ter mais produtividade e qualidade, pois garante às pessoas melhores condições de vida e facilidade no dia-a-dia, além do conforto e limpeza.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6"/>
            <a:ext cx="4008683" cy="267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032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A </a:t>
            </a:r>
            <a:r>
              <a:rPr lang="pt-BR" dirty="0"/>
              <a:t>desordem pode causar muitos atrasos e até situações desconfortáveis, como a perda de tempo, por exemplo, quando é preciso encontrar algo como um documento, um número de telefone anotado ou até mesmo um simples lápis. Essa desorganização implica no rendimento do profissional e acaba afetando o seu humor e a sua saúde, além da possibilidade de desentendimento ou desgaste com outras pessoas.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3525242" cy="23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organização é principal causa da baixa produtividade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Os economistas consideram que os baixos índices de produtividade são causados pela má organização do trabalho, a falta de formação e a tecnologia.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03" y="3427682"/>
            <a:ext cx="655272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600" dirty="0" smtClean="0"/>
              <a:t>TREINAMENTO ORGANIZACIONAL</a:t>
            </a:r>
          </a:p>
          <a:p>
            <a:pPr marL="0" indent="0" algn="ctr">
              <a:buNone/>
            </a:pPr>
            <a:endParaRPr lang="pt-BR" sz="4000" dirty="0"/>
          </a:p>
          <a:p>
            <a:pPr marL="0" indent="0" algn="ctr">
              <a:buNone/>
            </a:pPr>
            <a:endParaRPr lang="pt-BR" sz="4000" dirty="0" smtClean="0"/>
          </a:p>
          <a:p>
            <a:pPr marL="0" indent="0" algn="ctr">
              <a:buNone/>
            </a:pPr>
            <a:endParaRPr lang="pt-BR" sz="4000" dirty="0"/>
          </a:p>
          <a:p>
            <a:pPr marL="0" indent="0" algn="ctr">
              <a:buNone/>
            </a:pPr>
            <a:r>
              <a:rPr lang="pt-BR" sz="2200" dirty="0" smtClean="0"/>
              <a:t>“Não </a:t>
            </a:r>
            <a:r>
              <a:rPr lang="pt-BR" sz="2200" dirty="0"/>
              <a:t>adianta planejar que irá todos os </a:t>
            </a:r>
            <a:r>
              <a:rPr lang="pt-BR" sz="2200"/>
              <a:t>dias </a:t>
            </a:r>
            <a:r>
              <a:rPr lang="pt-BR" sz="2200" smtClean="0"/>
              <a:t>se </a:t>
            </a:r>
            <a:r>
              <a:rPr lang="pt-BR" sz="2200" dirty="0"/>
              <a:t>não consegue ir </a:t>
            </a:r>
            <a:r>
              <a:rPr lang="pt-BR" sz="2200" dirty="0" smtClean="0"/>
              <a:t>uma </a:t>
            </a:r>
            <a:r>
              <a:rPr lang="pt-BR" sz="2200" dirty="0"/>
              <a:t>vez por semana</a:t>
            </a:r>
            <a:r>
              <a:rPr lang="pt-BR" sz="2200" dirty="0" smtClean="0"/>
              <a:t>.”</a:t>
            </a: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Organize seu trabalho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Arrume a mesa e as gavetas</a:t>
            </a:r>
          </a:p>
          <a:p>
            <a:pPr marL="285750" indent="-28575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Organize o local de trabalho</a:t>
            </a:r>
          </a:p>
          <a:p>
            <a:pPr marL="285750" indent="-28575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Use arquivos e estantes</a:t>
            </a:r>
          </a:p>
          <a:p>
            <a:pPr marL="285750" indent="-28575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Faça anotações</a:t>
            </a:r>
          </a:p>
          <a:p>
            <a:pPr marL="285750" indent="-28575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Faça um fluxo de papel (entrada e saída)</a:t>
            </a:r>
          </a:p>
          <a:p>
            <a:pPr marL="285750" indent="-28575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Separe as correspondências</a:t>
            </a:r>
          </a:p>
          <a:p>
            <a:pPr marL="285750" indent="-28575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Gerencie suas tarefas</a:t>
            </a:r>
          </a:p>
          <a:p>
            <a:pPr marL="285750" indent="-28575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Jogue fora o que não for útil </a:t>
            </a:r>
          </a:p>
          <a:p>
            <a:pPr marL="285750" indent="-28575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Planeje seu dia</a:t>
            </a:r>
          </a:p>
          <a:p>
            <a:pPr marL="285750" indent="-28575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Agende suas atividades</a:t>
            </a:r>
          </a:p>
          <a:p>
            <a:pPr marL="285750" indent="-28575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Não se afogue com a bagunça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Pois,</a:t>
            </a:r>
          </a:p>
          <a:p>
            <a:pPr marL="0" indent="0" algn="ctr">
              <a:buNone/>
            </a:pPr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VOCÊ </a:t>
            </a:r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VÊ ISSO...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2060848"/>
            <a:ext cx="7935686" cy="344198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0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OUTROS VEEM </a:t>
            </a:r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ISSO...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00" y="1628800"/>
            <a:ext cx="6512799" cy="38718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9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existe bagunça organizada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ENTÃO</a:t>
            </a:r>
            <a:r>
              <a:rPr lang="pt-BR" sz="6600" b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62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ORGANIZE-SE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0" indent="0" algn="ctr"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ORGANIZAÇÃO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FAZ COM QUE EVITEMOS CANSAÇOS E MOVIMENTOS DESNECESSÁRIOS, ALÉM DE EVITAR ABORRECIMENTOS E OUTROS DESGASTES. </a:t>
            </a:r>
          </a:p>
          <a:p>
            <a:pPr marL="0" indent="0" algn="ctr">
              <a:buNone/>
            </a:pP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PRIMEIRO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PASSO PARA MELHORAR NOSSA CAPACIDADE DE MEMORIZAÇÃO É JUSTAMENTE A DISPOSIÇÃO DE LEVAR UMA VIDA MAIS ORGANIZADA</a:t>
            </a:r>
          </a:p>
          <a:p>
            <a:pPr marL="0" indent="0" algn="ctr">
              <a:buNone/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André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Cisi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10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“Acreditar faz você se preparar melhor, e estar melhor preparado faz você continuar acreditando”</a:t>
            </a:r>
            <a:b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- Daniel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odri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Organização X Trabalho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Motive-se</a:t>
            </a:r>
          </a:p>
          <a:p>
            <a:r>
              <a:rPr lang="pt-BR" dirty="0" smtClean="0"/>
              <a:t>Lidere</a:t>
            </a:r>
          </a:p>
          <a:p>
            <a:r>
              <a:rPr lang="pt-BR" dirty="0" smtClean="0"/>
              <a:t>Comunique-se e respeite horários</a:t>
            </a:r>
          </a:p>
          <a:p>
            <a:r>
              <a:rPr lang="pt-BR" dirty="0" smtClean="0"/>
              <a:t>Trabalhe em equipe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28901"/>
            <a:ext cx="1944216" cy="209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98" y="3429000"/>
            <a:ext cx="279871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2" y="3670621"/>
            <a:ext cx="2860681" cy="1748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Espaço Reservado para Conteúdo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73" y="4704298"/>
            <a:ext cx="2700254" cy="182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8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/>
          <a:lstStyle/>
          <a:p>
            <a:pPr marL="0" indent="0" algn="ctr">
              <a:buNone/>
            </a:pPr>
            <a:r>
              <a:rPr lang="pt-BR" sz="4800" b="1" dirty="0" smtClean="0"/>
              <a:t>VAMOS POR EM PRÁTICA TUDO QUE APRENDEMOS HOJE?</a:t>
            </a:r>
          </a:p>
          <a:p>
            <a:pPr marL="0" indent="0" algn="ctr">
              <a:buNone/>
            </a:pPr>
            <a:r>
              <a:rPr lang="pt-BR" sz="4800" b="1" dirty="0" smtClean="0"/>
              <a:t>ENTÃO VAMOS FAZER UMA</a:t>
            </a:r>
          </a:p>
          <a:p>
            <a:pPr marL="0" indent="0" algn="ctr">
              <a:buNone/>
            </a:pPr>
            <a:r>
              <a:rPr lang="pt-BR" sz="4800" b="1" dirty="0" smtClean="0"/>
              <a:t>DINÂMICA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Objetivo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Ensinar técnicas para organização pessoal e profissional, garantindo para que você </a:t>
            </a:r>
            <a:r>
              <a:rPr lang="pt-BR" dirty="0"/>
              <a:t>para </a:t>
            </a:r>
            <a:r>
              <a:rPr lang="pt-BR" dirty="0" smtClean="0"/>
              <a:t>administre </a:t>
            </a:r>
            <a:r>
              <a:rPr lang="pt-BR" dirty="0"/>
              <a:t>corretamente </a:t>
            </a:r>
            <a:r>
              <a:rPr lang="pt-BR" dirty="0" smtClean="0"/>
              <a:t>sua vida.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 smtClean="0">
                <a:solidFill>
                  <a:schemeClr val="tx1"/>
                </a:solidFill>
              </a:rPr>
              <a:t>REGRAS DA DINÂMICA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988840"/>
            <a:ext cx="8280920" cy="3888432"/>
          </a:xfrm>
        </p:spPr>
        <p:txBody>
          <a:bodyPr>
            <a:normAutofit fontScale="62500" lnSpcReduction="20000"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pt-BR" sz="5800" b="0" dirty="0" smtClean="0"/>
              <a:t>Todos </a:t>
            </a:r>
            <a:r>
              <a:rPr lang="pt-BR" sz="5800" b="0" dirty="0"/>
              <a:t>deverão trabalhar em silêncio </a:t>
            </a:r>
            <a:r>
              <a:rPr lang="pt-BR" sz="5800" b="0" dirty="0" smtClean="0"/>
              <a:t>total.</a:t>
            </a:r>
            <a:endParaRPr lang="pt-BR" sz="5800" b="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pt-BR" sz="5800" b="0" dirty="0"/>
              <a:t>As peças que você não quiser poderão ser passadas somente para seu </a:t>
            </a:r>
            <a:r>
              <a:rPr lang="pt-BR" sz="5800" b="0" dirty="0" smtClean="0"/>
              <a:t>companheiro da </a:t>
            </a:r>
            <a:r>
              <a:rPr lang="pt-BR" sz="5800" b="0" dirty="0"/>
              <a:t>direita.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pt-BR" sz="5800" b="0" dirty="0"/>
              <a:t>Você não pode tomar peças, apenas ceder as que você não quiser.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2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600" b="1" dirty="0" smtClean="0"/>
              <a:t>AVALIAÇÃO </a:t>
            </a:r>
          </a:p>
          <a:p>
            <a:pPr marL="0" indent="0" algn="ctr">
              <a:buNone/>
            </a:pPr>
            <a:r>
              <a:rPr lang="pt-BR" sz="6600" b="1" dirty="0" smtClean="0"/>
              <a:t>DO </a:t>
            </a:r>
          </a:p>
          <a:p>
            <a:pPr marL="0" indent="0" algn="ctr">
              <a:buNone/>
            </a:pPr>
            <a:r>
              <a:rPr lang="pt-BR" sz="6600" b="1" dirty="0" smtClean="0"/>
              <a:t>TREINAMENTO</a:t>
            </a:r>
            <a:endParaRPr lang="pt-BR" sz="6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“ A CONQUISTA DA CHAVE DO SEU SUCESSO SÓ DEPENDE DE VOCÊ...”</a:t>
            </a:r>
          </a:p>
          <a:p>
            <a:pPr marL="0" indent="0" algn="ctr">
              <a:buNone/>
            </a:pPr>
            <a:r>
              <a:rPr lang="pt-BR" dirty="0"/>
              <a:t>PLANEJE-SE, OPORTUNIDADES SÓ APARECEM PARA OS QUE ESTÃO PREPARADOS E A BASE DE TUDO É A ORGANIZAÇÃO.</a:t>
            </a:r>
          </a:p>
          <a:p>
            <a:pPr marL="0" indent="0" algn="ctr">
              <a:buNone/>
            </a:pPr>
            <a:r>
              <a:rPr lang="pt-BR" dirty="0"/>
              <a:t>SEJA ORGANIZADO 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Agradecemos sua atenção...</a:t>
            </a:r>
          </a:p>
          <a:p>
            <a:pPr marL="0" indent="0" algn="ctr">
              <a:buNone/>
            </a:pPr>
            <a:r>
              <a:rPr lang="pt-BR" dirty="0"/>
              <a:t>Somos</a:t>
            </a:r>
          </a:p>
          <a:p>
            <a:pPr marL="0" indent="0" algn="ctr">
              <a:buNone/>
            </a:pPr>
            <a:r>
              <a:rPr lang="pt-BR" dirty="0"/>
              <a:t>da</a:t>
            </a:r>
          </a:p>
          <a:p>
            <a:pPr marL="0" indent="0" algn="ctr">
              <a:buNone/>
            </a:pPr>
            <a:r>
              <a:rPr lang="pt-BR" dirty="0"/>
              <a:t>CREATIVE HUMAN</a:t>
            </a:r>
          </a:p>
          <a:p>
            <a:pPr marL="0" indent="0" algn="ctr">
              <a:buNone/>
            </a:pPr>
            <a:r>
              <a:rPr lang="pt-BR" dirty="0"/>
              <a:t>“SUA CARREIRA É A NOSSA PRIORIDADE”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Organização Pessoal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Produtividade, economia de tempo, eficiência, melhoria na relação profissional e pessoal</a:t>
            </a: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Suas ações dizem quem você é, por que não começar a se organizar.</a:t>
            </a:r>
          </a:p>
          <a:p>
            <a:pPr marL="0" indent="0" algn="ctr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Organização: Para que serve?</a:t>
            </a:r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dirty="0" smtClean="0"/>
              <a:t>PARA  MANTER A HARMONIA ENTRE O PESSOAL E O PROFISSIONAL</a:t>
            </a:r>
            <a:endParaRPr lang="pt-BR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31" y="2636912"/>
            <a:ext cx="4729137" cy="361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1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Reprograme sua mente</a:t>
            </a:r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Evite os: “ não consigo”, não sou capaz”, “não posso”;</a:t>
            </a:r>
          </a:p>
          <a:p>
            <a:r>
              <a:rPr lang="pt-BR" dirty="0" smtClean="0"/>
              <a:t>Assuma o controle, deixe de lado suas limitações</a:t>
            </a:r>
          </a:p>
          <a:p>
            <a:r>
              <a:rPr lang="pt-BR" dirty="0" smtClean="0"/>
              <a:t>Supere sua fadiga</a:t>
            </a:r>
          </a:p>
          <a:p>
            <a:r>
              <a:rPr lang="pt-BR" dirty="0" smtClean="0"/>
              <a:t>Defina metas, tenha sempre em mente sua missão e seu objetivo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14541"/>
            <a:ext cx="3105588" cy="25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 que Organizar?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Diminui o Estresse;</a:t>
            </a:r>
          </a:p>
          <a:p>
            <a:r>
              <a:rPr lang="pt-BR" dirty="0" smtClean="0"/>
              <a:t>Causa menos Cansaço;</a:t>
            </a:r>
          </a:p>
          <a:p>
            <a:r>
              <a:rPr lang="pt-BR" dirty="0" smtClean="0"/>
              <a:t>Diminui Esforço e Perda de Tempo</a:t>
            </a:r>
          </a:p>
          <a:p>
            <a:r>
              <a:rPr lang="pt-BR" dirty="0" smtClean="0"/>
              <a:t>Maior Produtividade, </a:t>
            </a:r>
            <a:r>
              <a:rPr lang="pt-BR" dirty="0"/>
              <a:t>A</a:t>
            </a:r>
            <a:r>
              <a:rPr lang="pt-BR" dirty="0" smtClean="0"/>
              <a:t>umento na qualidade de vida e auto estima</a:t>
            </a:r>
          </a:p>
          <a:p>
            <a:r>
              <a:rPr lang="pt-BR" dirty="0" smtClean="0"/>
              <a:t>Maior controle sobre sua vida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Organização: Planejamento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42" y="1844824"/>
            <a:ext cx="6511336" cy="463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980995"/>
            <a:ext cx="1884300" cy="1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Personalizada 9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FC7F7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345</TotalTime>
  <Words>1047</Words>
  <Application>Microsoft Office PowerPoint</Application>
  <PresentationFormat>Apresentação na tela (4:3)</PresentationFormat>
  <Paragraphs>154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5" baseType="lpstr">
      <vt:lpstr>Arial</vt:lpstr>
      <vt:lpstr>Harrington</vt:lpstr>
      <vt:lpstr>Brilho</vt:lpstr>
      <vt:lpstr>Creative human</vt:lpstr>
      <vt:lpstr>Apresentação do PowerPoint</vt:lpstr>
      <vt:lpstr>Apresentação do PowerPoint</vt:lpstr>
      <vt:lpstr>Objetivo</vt:lpstr>
      <vt:lpstr>Organização Pessoal</vt:lpstr>
      <vt:lpstr>Organização: Para que serve?</vt:lpstr>
      <vt:lpstr>Reprograme sua mente</vt:lpstr>
      <vt:lpstr>Por que Organizar?</vt:lpstr>
      <vt:lpstr>Organização: Planejamento</vt:lpstr>
      <vt:lpstr>Organização: Regras</vt:lpstr>
      <vt:lpstr>Organização: Tempo</vt:lpstr>
      <vt:lpstr>Organização: Horários e Afazeres</vt:lpstr>
      <vt:lpstr>Organização: Xô Preguiça</vt:lpstr>
      <vt:lpstr>CUIDE DE VOCÊ MESMO</vt:lpstr>
      <vt:lpstr>Apresentação do PowerPoint</vt:lpstr>
      <vt:lpstr>Creative Human</vt:lpstr>
      <vt:lpstr>Apresentação do PowerPoint</vt:lpstr>
      <vt:lpstr>Os 5 sensos da Organização</vt:lpstr>
      <vt:lpstr>Apresentação do PowerPoint</vt:lpstr>
      <vt:lpstr>Seiri</vt:lpstr>
      <vt:lpstr>Seiton</vt:lpstr>
      <vt:lpstr>Seisou</vt:lpstr>
      <vt:lpstr>Seiketsu &amp; Shitsuke</vt:lpstr>
      <vt:lpstr>Os 5 sensos no Corpo Humano</vt:lpstr>
      <vt:lpstr>Faça isso e desafiamos você a ter pela frente longos e prósperos meses!</vt:lpstr>
      <vt:lpstr>ORGANIZAÇÃO NO AMBIENTE DE TRABALHO</vt:lpstr>
      <vt:lpstr>Apresentação do PowerPoint</vt:lpstr>
      <vt:lpstr>Apresentação do PowerPoint</vt:lpstr>
      <vt:lpstr>Má organização é principal causa da baixa produtividade</vt:lpstr>
      <vt:lpstr>Organize seu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Organização X Trabalho</vt:lpstr>
      <vt:lpstr>Apresentação do PowerPoint</vt:lpstr>
      <vt:lpstr>REGRAS DA DINÂMICA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human</dc:title>
  <dc:creator>Felipe Amorim</dc:creator>
  <cp:lastModifiedBy>Gabrielle Góes</cp:lastModifiedBy>
  <cp:revision>32</cp:revision>
  <dcterms:created xsi:type="dcterms:W3CDTF">2014-09-20T21:00:44Z</dcterms:created>
  <dcterms:modified xsi:type="dcterms:W3CDTF">2014-09-22T20:47:04Z</dcterms:modified>
</cp:coreProperties>
</file>